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7" r:id="rId2"/>
    <p:sldId id="277" r:id="rId3"/>
    <p:sldId id="272" r:id="rId4"/>
    <p:sldId id="266" r:id="rId5"/>
    <p:sldId id="274" r:id="rId6"/>
    <p:sldId id="273" r:id="rId7"/>
    <p:sldId id="265" r:id="rId8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66"/>
            <p14:sldId id="274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9475"/>
    <a:srgbClr val="FBE8A5"/>
    <a:srgbClr val="D4CFC5"/>
    <a:srgbClr val="212227"/>
    <a:srgbClr val="BDC0FF"/>
    <a:srgbClr val="00022F"/>
    <a:srgbClr val="D1AB84"/>
    <a:srgbClr val="484A56"/>
    <a:srgbClr val="A69C88"/>
    <a:srgbClr val="EDE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4118" autoAdjust="0"/>
  </p:normalViewPr>
  <p:slideViewPr>
    <p:cSldViewPr snapToGrid="0" showGuides="1">
      <p:cViewPr varScale="1">
        <p:scale>
          <a:sx n="74" d="100"/>
          <a:sy n="74" d="100"/>
        </p:scale>
        <p:origin x="1195" y="91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53AD6-A73F-9D2A-5DA9-C2DAA4AAC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96197B-D879-CB47-935C-F0B04DB30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C132F5-C941-00D4-2B0D-8DC3B9D4A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F0D63-5675-9265-B617-07841061C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D5FC8-2945-B18B-5DA9-16118A42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AD9208-77F3-F300-AD93-E3050907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F0DE3D-63BF-D6C0-173E-837D5DA19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5E68F-3CD4-1881-2BAA-63CB4B004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6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448192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 err="1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  <a:endParaRPr lang="ko-KR" altLang="en-US" sz="6000" i="1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27000">
                    <a:schemeClr val="tx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12" y="-266217"/>
            <a:ext cx="12382224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F09D23-AF2E-1BB4-5140-95849EE7687D}"/>
              </a:ext>
            </a:extLst>
          </p:cNvPr>
          <p:cNvSpPr/>
          <p:nvPr/>
        </p:nvSpPr>
        <p:spPr>
          <a:xfrm>
            <a:off x="-512618" y="4641448"/>
            <a:ext cx="13217236" cy="2395959"/>
          </a:xfrm>
          <a:prstGeom prst="rect">
            <a:avLst/>
          </a:prstGeom>
          <a:solidFill>
            <a:srgbClr val="212227"/>
          </a:solidFill>
          <a:ln w="38100">
            <a:solidFill>
              <a:srgbClr val="B494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 err="1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</a:t>
                </a:r>
                <a:r>
                  <a:rPr lang="ko-KR" altLang="en-US" sz="1600" b="1" dirty="0" err="1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 err="1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 err="1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536C140F-2B33-CC7B-37F0-E67D400143B0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41549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endParaRPr lang="en-US" altLang="ko-KR" sz="3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D0C18C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D0C18C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D0C18C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D0C18C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D0C18C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D0C18C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D0C18C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D0C18C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D0C18C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DE7ABD9B-9B9C-E81F-50E7-D9DC18F2011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1059" name="그룹 1058">
                <a:extLst>
                  <a:ext uri="{FF2B5EF4-FFF2-40B4-BE49-F238E27FC236}">
                    <a16:creationId xmlns:a16="http://schemas.microsoft.com/office/drawing/2014/main" id="{5937EB21-B218-F46B-142B-34C933AFD95A}"/>
                  </a:ext>
                </a:extLst>
              </p:cNvPr>
              <p:cNvGrpSpPr/>
              <p:nvPr/>
            </p:nvGrpSpPr>
            <p:grpSpPr>
              <a:xfrm>
                <a:off x="1448933" y="1425964"/>
                <a:ext cx="4420149" cy="594674"/>
                <a:chOff x="1448933" y="1425964"/>
                <a:chExt cx="4420149" cy="594674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946794E-C375-899E-1384-C72C1BAAA24A}"/>
                    </a:ext>
                  </a:extLst>
                </p:cNvPr>
                <p:cNvSpPr/>
                <p:nvPr/>
              </p:nvSpPr>
              <p:spPr>
                <a:xfrm>
                  <a:off x="1448933" y="1425964"/>
                  <a:ext cx="4420149" cy="59467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4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연금술의 전문가라는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F6F505-DD1F-8125-A1E4-C298F1CA5B8E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4092209" cy="4388169"/>
              <a:chOff x="7382153" y="2210696"/>
              <a:chExt cx="4092209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70692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4092209" cy="643864"/>
                <a:chOff x="7382153" y="2210696"/>
                <a:chExt cx="4092209" cy="643864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18942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마법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901709" cy="41549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b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</a:b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F51CD5-DCBE-F54A-E685-BB63231A129E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4B61478-5588-BBA8-63FE-3536EF5BC619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427FF3-3ED0-5F88-D8BB-95032F33DA20}"/>
                    </a:ext>
                  </a:extLst>
                </p:cNvPr>
                <p:cNvSpPr txBox="1"/>
                <p:nvPr/>
              </p:nvSpPr>
              <p:spPr>
                <a:xfrm>
                  <a:off x="7074603" y="1538635"/>
                  <a:ext cx="3686907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우주의 신비로움이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b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</a:b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별과 별자리를 위주로 활용합니다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32452-A32F-F80F-9545-74D6B723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EC0E35A9-5261-3BB8-27B5-4888CE0199AB}"/>
              </a:ext>
            </a:extLst>
          </p:cNvPr>
          <p:cNvSpPr txBox="1"/>
          <p:nvPr/>
        </p:nvSpPr>
        <p:spPr>
          <a:xfrm>
            <a:off x="207741" y="1794683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C28E52-C8D2-1F51-C550-4EED8FA92A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F727CEF-7EF0-5535-37EB-FC4D78F23BAF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6C2803F-1D7E-99D2-3887-19B8A409EF7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87A524B-11C9-86C8-C5F0-F73093F46545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3852C5-F81A-92C6-D6E0-5E8B8B07084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52834D0-C712-4FF2-5837-579996104544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EFC398E5-298C-0647-D861-80D0B7577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43"/>
          <a:stretch/>
        </p:blipFill>
        <p:spPr>
          <a:xfrm>
            <a:off x="1117597" y="1029777"/>
            <a:ext cx="4291445" cy="53337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C346A-71B8-5D34-F1E2-A8027BE6B14F}"/>
              </a:ext>
            </a:extLst>
          </p:cNvPr>
          <p:cNvSpPr txBox="1"/>
          <p:nvPr/>
        </p:nvSpPr>
        <p:spPr>
          <a:xfrm>
            <a:off x="3750877" y="-1172334"/>
            <a:ext cx="290392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소개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컨셉이미지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클래스 아이콘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뿌리 클래스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특화 계수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AA47F-AF0D-7A6A-B10C-E343556F7B5D}"/>
              </a:ext>
            </a:extLst>
          </p:cNvPr>
          <p:cNvSpPr txBox="1"/>
          <p:nvPr/>
        </p:nvSpPr>
        <p:spPr>
          <a:xfrm>
            <a:off x="5656162" y="848821"/>
            <a:ext cx="5317481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우리는 더욱 발전할 것입니다</a:t>
            </a:r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</a:t>
            </a:r>
            <a:r>
              <a: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우주의 진리를 통해</a:t>
            </a:r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.”</a:t>
            </a:r>
            <a:endParaRPr lang="ko-KR" altLang="en-US" dirty="0">
              <a:solidFill>
                <a:srgbClr val="D4CFC5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A9B3F-BDA2-3001-2AF0-6A398F32718B}"/>
              </a:ext>
            </a:extLst>
          </p:cNvPr>
          <p:cNvSpPr txBox="1"/>
          <p:nvPr/>
        </p:nvSpPr>
        <p:spPr>
          <a:xfrm>
            <a:off x="5762680" y="2514260"/>
            <a:ext cx="1195840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dirty="0">
                <a:solidFill>
                  <a:srgbClr val="D1AB84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IDENTITY</a:t>
            </a:r>
            <a:endParaRPr lang="ko-KR" altLang="en-US" dirty="0">
              <a:solidFill>
                <a:srgbClr val="D1AB84"/>
              </a:solidFill>
              <a:latin typeface="빛의 계승자 Regular" panose="020B0600000101010101" pitchFamily="50" charset="-127"/>
              <a:ea typeface="빛의 계승자 Regular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8F615-5FC4-9CE1-535B-716F6B9B41BB}"/>
              </a:ext>
            </a:extLst>
          </p:cNvPr>
          <p:cNvSpPr txBox="1"/>
          <p:nvPr/>
        </p:nvSpPr>
        <p:spPr>
          <a:xfrm>
            <a:off x="5762680" y="1234554"/>
            <a:ext cx="5800670" cy="758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연금술과 점성술을 사용하는 클래스입니다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무기의 형태를 변형하고 무기에 달린 사슬로 마법진을 그리는 방식으로 연금술을 활용하거나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우주의 무한한 힘을 빌려 사용하는 천체 마법으로 강력한 피해를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9A895D-F935-9F87-3984-DD7420E625FF}"/>
              </a:ext>
            </a:extLst>
          </p:cNvPr>
          <p:cNvSpPr/>
          <p:nvPr/>
        </p:nvSpPr>
        <p:spPr>
          <a:xfrm>
            <a:off x="5762680" y="4979874"/>
            <a:ext cx="2788920" cy="1287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E7C68-5C76-8F7E-BAF5-08B1EF1FF68E}"/>
              </a:ext>
            </a:extLst>
          </p:cNvPr>
          <p:cNvSpPr txBox="1"/>
          <p:nvPr/>
        </p:nvSpPr>
        <p:spPr>
          <a:xfrm>
            <a:off x="6606348" y="5435779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이미지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92F9E1-C5A9-5F1A-B1EE-908FE9FABF57}"/>
              </a:ext>
            </a:extLst>
          </p:cNvPr>
          <p:cNvSpPr txBox="1"/>
          <p:nvPr/>
        </p:nvSpPr>
        <p:spPr>
          <a:xfrm>
            <a:off x="6308189" y="6363546"/>
            <a:ext cx="1649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</a:t>
            </a:r>
            <a:r>
              <a:rPr lang="en-US" altLang="ko-KR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| </a:t>
            </a:r>
            <a:r>
              <a:rPr lang="ko-KR" altLang="en-US" sz="1000" dirty="0" err="1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en-US" altLang="ko-KR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0F337C-18D1-11B9-F710-3C5C00D0DFB0}"/>
              </a:ext>
            </a:extLst>
          </p:cNvPr>
          <p:cNvGrpSpPr/>
          <p:nvPr/>
        </p:nvGrpSpPr>
        <p:grpSpPr>
          <a:xfrm>
            <a:off x="9526244" y="4899746"/>
            <a:ext cx="1447399" cy="1710021"/>
            <a:chOff x="9271706" y="4825279"/>
            <a:chExt cx="1447399" cy="17100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1BC916-3C39-024F-B952-091BD017B0A1}"/>
                </a:ext>
              </a:extLst>
            </p:cNvPr>
            <p:cNvSpPr txBox="1"/>
            <p:nvPr/>
          </p:nvSpPr>
          <p:spPr>
            <a:xfrm>
              <a:off x="9447018" y="6289079"/>
              <a:ext cx="1096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대표 무기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태블릿</a:t>
              </a:r>
            </a:p>
          </p:txBody>
        </p:sp>
        <p:pic>
          <p:nvPicPr>
            <p:cNvPr id="12" name="그림 11" descr="장치, 시계, 나침반, 측정기이(가) 표시된 사진&#10;&#10;자동 생성된 설명">
              <a:extLst>
                <a:ext uri="{FF2B5EF4-FFF2-40B4-BE49-F238E27FC236}">
                  <a16:creationId xmlns:a16="http://schemas.microsoft.com/office/drawing/2014/main" id="{5A3E8F58-4B18-B0C0-0823-C847975CC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706" y="4825279"/>
              <a:ext cx="1447399" cy="144739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3C119A3-C84C-863A-E83D-3607794979E0}"/>
              </a:ext>
            </a:extLst>
          </p:cNvPr>
          <p:cNvSpPr txBox="1"/>
          <p:nvPr/>
        </p:nvSpPr>
        <p:spPr>
          <a:xfrm>
            <a:off x="5762680" y="2923974"/>
            <a:ext cx="184826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아이덴티티 간단 소개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30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B39D6-7C1F-25F9-32FB-E41DE4F85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5E1FE0EF-B87E-E2CA-7465-711DF7F96E69}"/>
              </a:ext>
            </a:extLst>
          </p:cNvPr>
          <p:cNvSpPr txBox="1"/>
          <p:nvPr/>
        </p:nvSpPr>
        <p:spPr>
          <a:xfrm>
            <a:off x="207741" y="1794683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89547E-AF9B-52F1-FD33-54854BA4C35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9BFA29F-79DD-7FCA-339E-22A975BEB434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F575ADA-3135-7906-4254-E83598D5FA15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56CC8-595A-D0CB-4F6E-1A1BB7AC2139}"/>
              </a:ext>
            </a:extLst>
          </p:cNvPr>
          <p:cNvSpPr txBox="1"/>
          <p:nvPr/>
        </p:nvSpPr>
        <p:spPr>
          <a:xfrm>
            <a:off x="10513027" y="647049"/>
            <a:ext cx="2903921" cy="8617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컨셉이미지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뿌리 클래스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계수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3B523-EBE3-DEC9-B675-BEBE9ED2F96F}"/>
              </a:ext>
            </a:extLst>
          </p:cNvPr>
          <p:cNvSpPr txBox="1"/>
          <p:nvPr/>
        </p:nvSpPr>
        <p:spPr>
          <a:xfrm>
            <a:off x="1450975" y="647049"/>
            <a:ext cx="5800670" cy="758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연금술과 점성술을 사용하는 클래스입니다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무기의 형태를 변형하고 무기에 달린 사슬로 마법진을 그리는 방식으로 연금술을 활용하거나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우주의 무한한 힘을 빌려 사용하는 천체 마법으로 강력한 피해를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53DBFA-806C-B1AB-01CC-6A293A4A013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391820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3E722-9DF9-D348-A8E0-91AF7FA63A78}"/>
                </a:ext>
              </a:extLst>
            </p:cNvPr>
            <p:cNvSpPr txBox="1"/>
            <p:nvPr/>
          </p:nvSpPr>
          <p:spPr>
            <a:xfrm>
              <a:off x="1391820" y="719549"/>
              <a:ext cx="56906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FBE8A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세부 기획</a:t>
              </a:r>
              <a:endParaRPr lang="ko-KR" altLang="en-US" sz="1200" dirty="0">
                <a:solidFill>
                  <a:srgbClr val="FBE8A5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D3AEA6C-A7BD-9C68-38F6-7173799B3564}"/>
                </a:ext>
              </a:extLst>
            </p:cNvPr>
            <p:cNvCxnSpPr>
              <a:cxnSpLocks/>
            </p:cNvCxnSpPr>
            <p:nvPr/>
          </p:nvCxnSpPr>
          <p:spPr>
            <a:xfrm>
              <a:off x="1391820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26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3C1A-04F8-EC71-E073-B7C06C4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73679-FD42-51E6-7586-5DF14C180723}"/>
              </a:ext>
            </a:extLst>
          </p:cNvPr>
          <p:cNvSpPr txBox="1"/>
          <p:nvPr/>
        </p:nvSpPr>
        <p:spPr>
          <a:xfrm>
            <a:off x="1848189" y="651288"/>
            <a:ext cx="493361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아이덴티티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방향을 찾음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조건을 바탕으로 세부 항목을 조정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모양이 혼천의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강력한 파워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혼천의가 나침반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약하지만 빠름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스킬을 사용한 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입력하면 해당 별자리 스킬의 게이지를 채웁니다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채운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다시 입력하면 해당 별자리 스킬의 강화 스킬을 발동합니다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 시 </a:t>
            </a:r>
          </a:p>
          <a:p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0D98C-1492-94AB-DFA3-F12E63BC2B3D}"/>
              </a:ext>
            </a:extLst>
          </p:cNvPr>
          <p:cNvSpPr txBox="1"/>
          <p:nvPr/>
        </p:nvSpPr>
        <p:spPr>
          <a:xfrm>
            <a:off x="3703320" y="2590280"/>
            <a:ext cx="123444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모습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12C07256-9DC5-50C9-D111-9D59A18FEFFB}"/>
              </a:ext>
            </a:extLst>
          </p:cNvPr>
          <p:cNvSpPr/>
          <p:nvPr/>
        </p:nvSpPr>
        <p:spPr>
          <a:xfrm>
            <a:off x="2788920" y="2590280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1C64DE-62D8-65A5-E7E2-6568E1AC0382}"/>
              </a:ext>
            </a:extLst>
          </p:cNvPr>
          <p:cNvSpPr/>
          <p:nvPr/>
        </p:nvSpPr>
        <p:spPr>
          <a:xfrm>
            <a:off x="3162300" y="2545750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369093-CA69-AEE7-E271-30B893A5F05E}"/>
              </a:ext>
            </a:extLst>
          </p:cNvPr>
          <p:cNvSpPr/>
          <p:nvPr/>
        </p:nvSpPr>
        <p:spPr>
          <a:xfrm>
            <a:off x="2705100" y="2870660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DEA546-5DA5-CA10-9D87-D370C7A96BC4}"/>
              </a:ext>
            </a:extLst>
          </p:cNvPr>
          <p:cNvSpPr/>
          <p:nvPr/>
        </p:nvSpPr>
        <p:spPr>
          <a:xfrm>
            <a:off x="3535680" y="2870660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6C631A-871E-D023-AE90-C089144D30A5}"/>
              </a:ext>
            </a:extLst>
          </p:cNvPr>
          <p:cNvSpPr/>
          <p:nvPr/>
        </p:nvSpPr>
        <p:spPr>
          <a:xfrm>
            <a:off x="3451860" y="3359305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55821D-C947-5397-B303-693439E50CC1}"/>
              </a:ext>
            </a:extLst>
          </p:cNvPr>
          <p:cNvSpPr/>
          <p:nvPr/>
        </p:nvSpPr>
        <p:spPr>
          <a:xfrm>
            <a:off x="2897675" y="3359305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5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189641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492</Words>
  <Application>Microsoft Office PowerPoint</Application>
  <PresentationFormat>와이드스크린</PresentationFormat>
  <Paragraphs>96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9" baseType="lpstr">
      <vt:lpstr>Pretendard</vt:lpstr>
      <vt:lpstr>Pretendard Medium</vt:lpstr>
      <vt:lpstr>Pretendard SemiBold</vt:lpstr>
      <vt:lpstr>Pretendard Variable</vt:lpstr>
      <vt:lpstr>Pretendard Variable Medium</vt:lpstr>
      <vt:lpstr>나눔명조 ExtraBold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104</cp:revision>
  <cp:lastPrinted>2025-01-14T11:10:08Z</cp:lastPrinted>
  <dcterms:created xsi:type="dcterms:W3CDTF">2025-01-08T09:31:21Z</dcterms:created>
  <dcterms:modified xsi:type="dcterms:W3CDTF">2025-01-14T11:26:51Z</dcterms:modified>
</cp:coreProperties>
</file>